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ar-EG" dirty="0" smtClean="0"/>
              <a:t>المحاضرة الخامسة</a:t>
            </a:r>
            <a:br>
              <a:rPr lang="ar-EG" dirty="0" smtClean="0"/>
            </a:br>
            <a:r>
              <a:rPr lang="ar-EG" dirty="0" smtClean="0"/>
              <a:t>الصور الظلية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657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- تنقسم إلى نوعين :</a:t>
            </a:r>
          </a:p>
          <a:p>
            <a:pPr algn="r">
              <a:buNone/>
            </a:pPr>
            <a:r>
              <a:rPr lang="ar-EG" sz="4800" dirty="0" smtClean="0"/>
              <a:t>- الصور الموضوعية .</a:t>
            </a:r>
          </a:p>
          <a:p>
            <a:pPr algn="r">
              <a:buNone/>
            </a:pPr>
            <a:r>
              <a:rPr lang="ar-EG" sz="4800" dirty="0" smtClean="0"/>
              <a:t>- الصور الشخصية .</a:t>
            </a:r>
            <a:endParaRPr lang="ar-EG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عوامل نجاح تصميم الصور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1- مساحة الصورة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2- مكان الصورة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FontTx/>
              <a:buChar char="-"/>
            </a:pPr>
            <a:r>
              <a:rPr lang="ar-EG" sz="4800" dirty="0" smtClean="0">
                <a:solidFill>
                  <a:schemeClr val="tx1"/>
                </a:solidFill>
              </a:rPr>
              <a:t>3- شكل الصورة .</a:t>
            </a:r>
          </a:p>
          <a:p>
            <a:pPr algn="r">
              <a:buFontTx/>
              <a:buChar char="-"/>
            </a:pPr>
            <a:r>
              <a:rPr lang="ar-EG" sz="4800" dirty="0" smtClean="0"/>
              <a:t>4- تصغير الصورة .</a:t>
            </a:r>
          </a:p>
          <a:p>
            <a:pPr algn="r">
              <a:buFontTx/>
              <a:buChar char="-"/>
            </a:pPr>
            <a:r>
              <a:rPr lang="ar-EG" sz="4800" dirty="0" smtClean="0">
                <a:solidFill>
                  <a:schemeClr val="tx1"/>
                </a:solidFill>
              </a:rPr>
              <a:t>5- كلام الصورة .</a:t>
            </a:r>
          </a:p>
          <a:p>
            <a:pPr algn="r">
              <a:buNone/>
            </a:pPr>
            <a:r>
              <a:rPr lang="ar-EG" sz="4800" dirty="0" smtClean="0"/>
              <a:t>- مكان كلام الصورة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حجم حرف كلام الصورة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إتساع سطور كلام الصورة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عنوان كلام الصورة .</a:t>
            </a:r>
          </a:p>
          <a:p>
            <a:pPr algn="r">
              <a:buNone/>
            </a:pPr>
            <a:r>
              <a:rPr lang="ar-EG" sz="4800" smtClean="0">
                <a:solidFill>
                  <a:schemeClr val="tx1"/>
                </a:solidFill>
              </a:rPr>
              <a:t>- اسم المصور </a:t>
            </a:r>
            <a:r>
              <a:rPr lang="ar-EG" sz="4800" dirty="0" smtClean="0">
                <a:solidFill>
                  <a:schemeClr val="tx1"/>
                </a:solidFill>
              </a:rPr>
              <a:t>.</a:t>
            </a:r>
          </a:p>
          <a:p>
            <a:pPr algn="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الخامسة الصور الظلية :</vt:lpstr>
      <vt:lpstr>عوامل نجاح تصميم الصور :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10</cp:revision>
  <dcterms:created xsi:type="dcterms:W3CDTF">2020-03-26T13:21:23Z</dcterms:created>
  <dcterms:modified xsi:type="dcterms:W3CDTF">2020-03-29T15:22:01Z</dcterms:modified>
</cp:coreProperties>
</file>